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92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9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70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49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62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22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80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77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56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09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220DB-F446-4B7A-AFD5-82D84D005A47}" type="datetimeFigureOut">
              <a:rPr lang="pt-BR" smtClean="0"/>
              <a:t>17/02/2013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5488-3C23-4D8A-929B-A374D1D6F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8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23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rna\Pictures\stress-mana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158" y="2138617"/>
            <a:ext cx="3453010" cy="29465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98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myrna</dc:creator>
  <cp:lastModifiedBy>myrna</cp:lastModifiedBy>
  <cp:revision>1</cp:revision>
  <dcterms:created xsi:type="dcterms:W3CDTF">2013-02-18T00:19:31Z</dcterms:created>
  <dcterms:modified xsi:type="dcterms:W3CDTF">2013-02-18T00:20:40Z</dcterms:modified>
</cp:coreProperties>
</file>