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BE113-E694-4DF7-91C7-A0C94E8C103B}" type="datetimeFigureOut">
              <a:rPr lang="pt-BR" smtClean="0"/>
              <a:t>27/11/2012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0E35E-B27C-4F6D-A737-360B8BB6669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BE113-E694-4DF7-91C7-A0C94E8C103B}" type="datetimeFigureOut">
              <a:rPr lang="pt-BR" smtClean="0"/>
              <a:t>27/11/2012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0E35E-B27C-4F6D-A737-360B8BB6669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BE113-E694-4DF7-91C7-A0C94E8C103B}" type="datetimeFigureOut">
              <a:rPr lang="pt-BR" smtClean="0"/>
              <a:t>27/11/2012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0E35E-B27C-4F6D-A737-360B8BB6669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BE113-E694-4DF7-91C7-A0C94E8C103B}" type="datetimeFigureOut">
              <a:rPr lang="pt-BR" smtClean="0"/>
              <a:t>27/11/2012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0E35E-B27C-4F6D-A737-360B8BB6669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BE113-E694-4DF7-91C7-A0C94E8C103B}" type="datetimeFigureOut">
              <a:rPr lang="pt-BR" smtClean="0"/>
              <a:t>27/11/2012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0E35E-B27C-4F6D-A737-360B8BB6669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BE113-E694-4DF7-91C7-A0C94E8C103B}" type="datetimeFigureOut">
              <a:rPr lang="pt-BR" smtClean="0"/>
              <a:t>27/11/2012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0E35E-B27C-4F6D-A737-360B8BB6669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BE113-E694-4DF7-91C7-A0C94E8C103B}" type="datetimeFigureOut">
              <a:rPr lang="pt-BR" smtClean="0"/>
              <a:t>27/11/2012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0E35E-B27C-4F6D-A737-360B8BB6669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BE113-E694-4DF7-91C7-A0C94E8C103B}" type="datetimeFigureOut">
              <a:rPr lang="pt-BR" smtClean="0"/>
              <a:t>27/11/2012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0E35E-B27C-4F6D-A737-360B8BB6669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BE113-E694-4DF7-91C7-A0C94E8C103B}" type="datetimeFigureOut">
              <a:rPr lang="pt-BR" smtClean="0"/>
              <a:t>27/11/2012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0E35E-B27C-4F6D-A737-360B8BB6669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BE113-E694-4DF7-91C7-A0C94E8C103B}" type="datetimeFigureOut">
              <a:rPr lang="pt-BR" smtClean="0"/>
              <a:t>27/11/2012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0E35E-B27C-4F6D-A737-360B8BB6669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BE113-E694-4DF7-91C7-A0C94E8C103B}" type="datetimeFigureOut">
              <a:rPr lang="pt-BR" smtClean="0"/>
              <a:t>27/11/2012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0E35E-B27C-4F6D-A737-360B8BB6669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BE113-E694-4DF7-91C7-A0C94E8C103B}" type="datetimeFigureOut">
              <a:rPr lang="pt-BR" smtClean="0"/>
              <a:t>27/11/2012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0E35E-B27C-4F6D-A737-360B8BB66699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Melancia</a:t>
            </a:r>
            <a:br>
              <a:rPr lang="pt-BR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</a:br>
            <a:r>
              <a:rPr lang="pt-BR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/>
            </a:r>
            <a:br>
              <a:rPr lang="pt-BR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</a:br>
            <a:r>
              <a:rPr lang="pt-BR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/>
            </a:r>
            <a:br>
              <a:rPr lang="pt-BR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</a:br>
            <a:r>
              <a:rPr lang="pt-BR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/>
            </a:r>
            <a:br>
              <a:rPr lang="pt-BR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</a:br>
            <a:endParaRPr lang="pt-BR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492896"/>
            <a:ext cx="6400800" cy="3145904"/>
          </a:xfrm>
        </p:spPr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2060848"/>
            <a:ext cx="2232248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Personalizada 1">
      <a:majorFont>
        <a:latin typeface="Tahoma"/>
        <a:ea typeface=""/>
        <a:cs typeface=""/>
      </a:majorFont>
      <a:minorFont>
        <a:latin typeface="Georgi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</Words>
  <Application>Microsoft Office PowerPoint</Application>
  <PresentationFormat>Apresentação na tela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Melancia    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Melancia </dc:title>
  <dc:creator>.</dc:creator>
  <cp:lastModifiedBy>.</cp:lastModifiedBy>
  <cp:revision>3</cp:revision>
  <dcterms:created xsi:type="dcterms:W3CDTF">2012-11-27T09:58:50Z</dcterms:created>
  <dcterms:modified xsi:type="dcterms:W3CDTF">2012-11-27T10:46:29Z</dcterms:modified>
</cp:coreProperties>
</file>